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1" r:id="rId5"/>
    <p:sldId id="259" r:id="rId6"/>
    <p:sldId id="263" r:id="rId7"/>
    <p:sldId id="264" r:id="rId8"/>
    <p:sldId id="266" r:id="rId9"/>
    <p:sldId id="268" r:id="rId10"/>
    <p:sldId id="269" r:id="rId11"/>
    <p:sldId id="270" r:id="rId12"/>
    <p:sldId id="271" r:id="rId13"/>
    <p:sldId id="274" r:id="rId14"/>
    <p:sldId id="273" r:id="rId15"/>
    <p:sldId id="275" r:id="rId16"/>
    <p:sldId id="276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775"/>
    <p:restoredTop sz="94667"/>
  </p:normalViewPr>
  <p:slideViewPr>
    <p:cSldViewPr snapToGrid="0" snapToObjects="1">
      <p:cViewPr varScale="1">
        <p:scale>
          <a:sx n="130" d="100"/>
          <a:sy n="130" d="100"/>
        </p:scale>
        <p:origin x="208" y="6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5D732-6972-0F40-97BE-E0EC2DD54B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104034-AB48-3741-B087-67316723EF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400D5D-DFC3-9744-835E-4A72CF386F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9119B-B499-FD4B-94E3-E17A4B8DE47E}" type="datetimeFigureOut">
              <a:rPr lang="en-US" smtClean="0"/>
              <a:t>12/4/19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165683-845F-E149-8870-37907E2736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A54E41-6350-B548-9F8F-E2759F693F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882EE-BDDF-1945-9C8A-7F7F3C8AC1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1821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1C5FF1-3BB6-5949-B190-58DC57F99B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24E7456-45B4-8F43-A84C-6904A41057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3E55D7-144C-F947-A8EC-885712B021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9119B-B499-FD4B-94E3-E17A4B8DE47E}" type="datetimeFigureOut">
              <a:rPr lang="en-US" smtClean="0"/>
              <a:t>12/4/19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BC8B66-1728-0648-B26B-4812628132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2A42C2-E966-0A46-A5BB-063011BC6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882EE-BDDF-1945-9C8A-7F7F3C8AC1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8234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8ED6472-B4E7-AB40-856A-3379F3C34D4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BA38A0-AD49-E140-A32A-02D4DD0C33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0939B8-141E-D04F-B133-28562E256E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9119B-B499-FD4B-94E3-E17A4B8DE47E}" type="datetimeFigureOut">
              <a:rPr lang="en-US" smtClean="0"/>
              <a:t>12/4/19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7B6F6B-293F-C84B-8F2E-350AB20A7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04B4BA-BA20-DE48-8485-2CB2505B5F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882EE-BDDF-1945-9C8A-7F7F3C8AC1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4286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DD7F95-38B1-9A4A-A812-4E62AC1F1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1476DB-5C92-944A-A43F-001A26FD80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B4FF44-36B9-E841-90E7-9D26B1EB37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9119B-B499-FD4B-94E3-E17A4B8DE47E}" type="datetimeFigureOut">
              <a:rPr lang="en-US" smtClean="0"/>
              <a:t>12/4/19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DAFE26-528B-D443-9EFC-488F80BA29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86DBC2-2F46-594A-BF1E-F98CC7904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882EE-BDDF-1945-9C8A-7F7F3C8AC1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4912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A8C97-6594-054B-BBCD-7BBEECB22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7374D3-1509-614D-8F57-E0D84DD646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DFF3D6-40E4-C949-8880-34C59A66DC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9119B-B499-FD4B-94E3-E17A4B8DE47E}" type="datetimeFigureOut">
              <a:rPr lang="en-US" smtClean="0"/>
              <a:t>12/4/19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4767C0-1C34-D841-9879-AD6B9FB8FD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3BDEEF-EC8F-A246-9552-8E479FC1A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882EE-BDDF-1945-9C8A-7F7F3C8AC1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355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762BA-6FE9-8E4B-A598-643B12001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C053B1-A2F4-824D-819B-47DC2912E2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F8587B-3F95-4D48-9F17-A28AFFEDD5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4A1A25-3B54-474B-ADC3-A60668B7C1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9119B-B499-FD4B-94E3-E17A4B8DE47E}" type="datetimeFigureOut">
              <a:rPr lang="en-US" smtClean="0"/>
              <a:t>12/4/19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927704-C4C4-7244-AF79-8384F77F8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BEBBAF-5FFB-704C-9229-930B1DE4D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882EE-BDDF-1945-9C8A-7F7F3C8AC1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4954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45AB7-EC12-D042-A36F-C0FE97462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853F09-7236-9E41-B06F-C0BE142116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74B51E-62A3-B44D-AD61-11070F4741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6E8DC8C-DC1E-694D-8452-04BE343D896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46588A4-4E8B-754B-81B6-B2E42702EB9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D10D800-005F-AB4A-B91A-6D628B030E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9119B-B499-FD4B-94E3-E17A4B8DE47E}" type="datetimeFigureOut">
              <a:rPr lang="en-US" smtClean="0"/>
              <a:t>12/4/19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B70DB9-EE54-C14D-AC28-1858F38565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CA10D00-1FA5-A746-815B-C9009774C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882EE-BDDF-1945-9C8A-7F7F3C8AC1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0834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63509B-AC63-2741-BB0F-81CCA3C68E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CE47039-BF2C-064A-BD05-F64881BFEC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9119B-B499-FD4B-94E3-E17A4B8DE47E}" type="datetimeFigureOut">
              <a:rPr lang="en-US" smtClean="0"/>
              <a:t>12/4/19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E29BF3-5B8F-C042-A842-CAD6D6A387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18F7A0-6395-6045-92E1-83600C7D8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882EE-BDDF-1945-9C8A-7F7F3C8AC1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8641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A0AF147-CC89-4542-855E-5A3BBD7748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9119B-B499-FD4B-94E3-E17A4B8DE47E}" type="datetimeFigureOut">
              <a:rPr lang="en-US" smtClean="0"/>
              <a:t>12/4/19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244DA0-A439-7F44-838C-B8AD1E2DB6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E6A7A5-A60F-A64D-92D7-432A490B7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882EE-BDDF-1945-9C8A-7F7F3C8AC1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6727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A5514-468A-CE43-9D51-467DC17A72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A83AD1-1F5C-BA4C-9206-918123F71E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30EBB9-9F3C-9D4C-83FC-1AC7E7E858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356099-677A-944D-A536-9EDEA64A3C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9119B-B499-FD4B-94E3-E17A4B8DE47E}" type="datetimeFigureOut">
              <a:rPr lang="en-US" smtClean="0"/>
              <a:t>12/4/19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AC2FD1-2DC8-AF4B-A431-2328C25914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56C5B3-5F60-8240-9144-65A7246B32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882EE-BDDF-1945-9C8A-7F7F3C8AC1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186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E59A1-BB5A-994B-8075-893C9D30A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78EF19C-17E8-B74C-9401-B4FB3168A4A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C5D150-0790-CF4F-A478-33A80B112C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FE1D90-B96A-EF42-A499-E54C4087CB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9119B-B499-FD4B-94E3-E17A4B8DE47E}" type="datetimeFigureOut">
              <a:rPr lang="en-US" smtClean="0"/>
              <a:t>12/4/19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9EC7E0-E4BE-D541-ABA4-F783DF5F71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7EADCC-51A4-BD4B-B59A-DD951EA912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882EE-BDDF-1945-9C8A-7F7F3C8AC1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9102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560D948-DB84-FE43-BA87-D377E3795D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12DEF5-59FD-BB4F-9A84-C43C371B2E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799857-EA40-C545-B726-09E9548554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C9119B-B499-FD4B-94E3-E17A4B8DE47E}" type="datetimeFigureOut">
              <a:rPr lang="en-US" smtClean="0"/>
              <a:t>12/4/19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25BC1E-7793-F946-894F-6F01AC1D9E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8AD5CA-0247-6440-95F7-67F27AF961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0882EE-BDDF-1945-9C8A-7F7F3C8AC1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0200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"/><Relationship Id="rId2" Type="http://schemas.openxmlformats.org/officeDocument/2006/relationships/image" Target="../media/image12.t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"/><Relationship Id="rId2" Type="http://schemas.openxmlformats.org/officeDocument/2006/relationships/image" Target="../media/image14.t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"/><Relationship Id="rId2" Type="http://schemas.openxmlformats.org/officeDocument/2006/relationships/image" Target="../media/image16.t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"/><Relationship Id="rId2" Type="http://schemas.openxmlformats.org/officeDocument/2006/relationships/image" Target="../media/image19.t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"/><Relationship Id="rId2" Type="http://schemas.openxmlformats.org/officeDocument/2006/relationships/image" Target="../media/image21.t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"/><Relationship Id="rId2" Type="http://schemas.openxmlformats.org/officeDocument/2006/relationships/image" Target="../media/image23.t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"/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"/><Relationship Id="rId2" Type="http://schemas.openxmlformats.org/officeDocument/2006/relationships/image" Target="../media/image6.t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"/><Relationship Id="rId2" Type="http://schemas.openxmlformats.org/officeDocument/2006/relationships/image" Target="../media/image8.t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"/><Relationship Id="rId2" Type="http://schemas.openxmlformats.org/officeDocument/2006/relationships/image" Target="../media/image10.t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E13E19-6E47-CE43-9D17-5E0F4FEB826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Processing Pipeline for Serial Awakening Data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E07C29-9BE0-C24C-BEBB-2F15AFDE438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5270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7289B1-1DB9-4046-A98E-7A5A9EFE9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Subject 2079 (Awakening 7 )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187378-73AB-E14E-8A12-262A11CFA13C}"/>
              </a:ext>
            </a:extLst>
          </p:cNvPr>
          <p:cNvSpPr txBox="1"/>
          <p:nvPr/>
        </p:nvSpPr>
        <p:spPr>
          <a:xfrm>
            <a:off x="5757604" y="2060020"/>
            <a:ext cx="920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cleaned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775301-E295-F344-ABBD-B04D1694E939}"/>
              </a:ext>
            </a:extLst>
          </p:cNvPr>
          <p:cNvSpPr txBox="1"/>
          <p:nvPr/>
        </p:nvSpPr>
        <p:spPr>
          <a:xfrm>
            <a:off x="5513948" y="4235227"/>
            <a:ext cx="1164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uncleaned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BEBDD0-D030-F44B-B0DE-70CFA5BD3C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711" t="5324" r="7895" b="76508"/>
          <a:stretch/>
        </p:blipFill>
        <p:spPr>
          <a:xfrm>
            <a:off x="821207" y="2524643"/>
            <a:ext cx="10793237" cy="161529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F7786DB-FC0D-2A40-B310-C30BDF83B7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373" t="5324" r="8395" b="75347"/>
          <a:stretch/>
        </p:blipFill>
        <p:spPr>
          <a:xfrm>
            <a:off x="675804" y="4973891"/>
            <a:ext cx="10938640" cy="1741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9571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7289B1-1DB9-4046-A98E-7A5A9EFE9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Subject 2079 (Awakening 9)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187378-73AB-E14E-8A12-262A11CFA13C}"/>
              </a:ext>
            </a:extLst>
          </p:cNvPr>
          <p:cNvSpPr txBox="1"/>
          <p:nvPr/>
        </p:nvSpPr>
        <p:spPr>
          <a:xfrm>
            <a:off x="5757604" y="2060020"/>
            <a:ext cx="920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cleaned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775301-E295-F344-ABBD-B04D1694E939}"/>
              </a:ext>
            </a:extLst>
          </p:cNvPr>
          <p:cNvSpPr txBox="1"/>
          <p:nvPr/>
        </p:nvSpPr>
        <p:spPr>
          <a:xfrm>
            <a:off x="5513948" y="4235227"/>
            <a:ext cx="1164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uncleaned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9D2A7C-8FE3-2A4C-B15C-2ADCC7CDAA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131" t="5324" r="8558" b="76634"/>
          <a:stretch/>
        </p:blipFill>
        <p:spPr>
          <a:xfrm>
            <a:off x="708857" y="2499361"/>
            <a:ext cx="10568743" cy="157228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3510FD4-1EC1-2D4A-AAB7-327C829CE3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959" t="5324" r="8560" b="76889"/>
          <a:stretch/>
        </p:blipFill>
        <p:spPr>
          <a:xfrm>
            <a:off x="708857" y="4880320"/>
            <a:ext cx="10515601" cy="1535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3278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7289B1-1DB9-4046-A98E-7A5A9EFE9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Subject 2079 (Awakening 11)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187378-73AB-E14E-8A12-262A11CFA13C}"/>
              </a:ext>
            </a:extLst>
          </p:cNvPr>
          <p:cNvSpPr txBox="1"/>
          <p:nvPr/>
        </p:nvSpPr>
        <p:spPr>
          <a:xfrm>
            <a:off x="5635775" y="2086975"/>
            <a:ext cx="920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cleaned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775301-E295-F344-ABBD-B04D1694E939}"/>
              </a:ext>
            </a:extLst>
          </p:cNvPr>
          <p:cNvSpPr txBox="1"/>
          <p:nvPr/>
        </p:nvSpPr>
        <p:spPr>
          <a:xfrm>
            <a:off x="5513948" y="4235227"/>
            <a:ext cx="1164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uncleaned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53BA9A-FFA6-F54D-863F-A6038E7604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798" t="5324" r="7895" b="75347"/>
          <a:stretch/>
        </p:blipFill>
        <p:spPr>
          <a:xfrm>
            <a:off x="786906" y="2429352"/>
            <a:ext cx="10861839" cy="170974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1F61EBC-6F4B-D64D-A668-81E0C0E7CB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373" t="5324" r="7732" b="75347"/>
          <a:stretch/>
        </p:blipFill>
        <p:spPr>
          <a:xfrm>
            <a:off x="402243" y="4720046"/>
            <a:ext cx="11458830" cy="1809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726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91FF0-ECD5-6D40-8DE8-17D9D9B63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Subject 2091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8C7A5F0-F5DC-EC4D-9B56-49ED9C6680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95108" y="1825625"/>
            <a:ext cx="5801784" cy="4351338"/>
          </a:xfrm>
        </p:spPr>
      </p:pic>
    </p:spTree>
    <p:extLst>
      <p:ext uri="{BB962C8B-B14F-4D97-AF65-F5344CB8AC3E}">
        <p14:creationId xmlns:p14="http://schemas.microsoft.com/office/powerpoint/2010/main" val="13450302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7289B1-1DB9-4046-A98E-7A5A9EFE9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Subject 2091 (Awakening-1)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187378-73AB-E14E-8A12-262A11CFA13C}"/>
              </a:ext>
            </a:extLst>
          </p:cNvPr>
          <p:cNvSpPr txBox="1"/>
          <p:nvPr/>
        </p:nvSpPr>
        <p:spPr>
          <a:xfrm>
            <a:off x="5635775" y="2086975"/>
            <a:ext cx="920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cleaned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775301-E295-F344-ABBD-B04D1694E939}"/>
              </a:ext>
            </a:extLst>
          </p:cNvPr>
          <p:cNvSpPr txBox="1"/>
          <p:nvPr/>
        </p:nvSpPr>
        <p:spPr>
          <a:xfrm>
            <a:off x="5513948" y="4235227"/>
            <a:ext cx="1164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uncleaned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A81772-81C0-2247-BD13-4C5AE466E5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701" t="5324" r="8318" b="75347"/>
          <a:stretch/>
        </p:blipFill>
        <p:spPr>
          <a:xfrm>
            <a:off x="650105" y="2490309"/>
            <a:ext cx="10891784" cy="171091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D00484A-3E16-AA45-A0C8-CF8078E111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337" t="5324" r="8270" b="75347"/>
          <a:stretch/>
        </p:blipFill>
        <p:spPr>
          <a:xfrm>
            <a:off x="484241" y="4868091"/>
            <a:ext cx="11214402" cy="1752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4884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7289B1-1DB9-4046-A98E-7A5A9EFE9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Subject 2091 (Awakening 2)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187378-73AB-E14E-8A12-262A11CFA13C}"/>
              </a:ext>
            </a:extLst>
          </p:cNvPr>
          <p:cNvSpPr txBox="1"/>
          <p:nvPr/>
        </p:nvSpPr>
        <p:spPr>
          <a:xfrm>
            <a:off x="5635775" y="2086975"/>
            <a:ext cx="920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cleaned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775301-E295-F344-ABBD-B04D1694E939}"/>
              </a:ext>
            </a:extLst>
          </p:cNvPr>
          <p:cNvSpPr txBox="1"/>
          <p:nvPr/>
        </p:nvSpPr>
        <p:spPr>
          <a:xfrm>
            <a:off x="5513948" y="4235227"/>
            <a:ext cx="1164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uncleaned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8D8723-CDBD-414B-B2C1-D1447B014C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628" t="5324" r="8153" b="75347"/>
          <a:stretch/>
        </p:blipFill>
        <p:spPr>
          <a:xfrm>
            <a:off x="445338" y="2569029"/>
            <a:ext cx="10771304" cy="166619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F3A3955-075D-F04D-8CFC-AAF74F53A6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876" t="5324" r="7079" b="75347"/>
          <a:stretch/>
        </p:blipFill>
        <p:spPr>
          <a:xfrm>
            <a:off x="314237" y="4746343"/>
            <a:ext cx="11039564" cy="1690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9216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7289B1-1DB9-4046-A98E-7A5A9EFE9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Subject 2091 (Awakening 5)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187378-73AB-E14E-8A12-262A11CFA13C}"/>
              </a:ext>
            </a:extLst>
          </p:cNvPr>
          <p:cNvSpPr txBox="1"/>
          <p:nvPr/>
        </p:nvSpPr>
        <p:spPr>
          <a:xfrm>
            <a:off x="5635775" y="2086975"/>
            <a:ext cx="920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cleaned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775301-E295-F344-ABBD-B04D1694E939}"/>
              </a:ext>
            </a:extLst>
          </p:cNvPr>
          <p:cNvSpPr txBox="1"/>
          <p:nvPr/>
        </p:nvSpPr>
        <p:spPr>
          <a:xfrm>
            <a:off x="5513948" y="4235227"/>
            <a:ext cx="1164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uncleaned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106902-9AC2-ED49-9592-4FBD0BA28B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124" t="6222" r="7080" b="76508"/>
          <a:stretch/>
        </p:blipFill>
        <p:spPr>
          <a:xfrm>
            <a:off x="356291" y="2525975"/>
            <a:ext cx="11517843" cy="158065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2539FCD-3B20-6F47-BA95-5E324BF01A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784" t="5324" r="7492" b="76381"/>
          <a:stretch/>
        </p:blipFill>
        <p:spPr>
          <a:xfrm>
            <a:off x="435642" y="4941915"/>
            <a:ext cx="11172876" cy="1645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4440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F1B68-AAF5-4045-A8CE-69391548E7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 err="1"/>
              <a:t>PreProcessing</a:t>
            </a:r>
            <a:r>
              <a:rPr lang="en-US" dirty="0"/>
              <a:t>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18C825-E718-C74D-82E6-0F485F0377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10733"/>
            <a:ext cx="10515600" cy="55372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Find DINS closest to awakening time</a:t>
            </a:r>
          </a:p>
          <a:p>
            <a:pPr lvl="1"/>
            <a:r>
              <a:rPr lang="en-US" dirty="0"/>
              <a:t>Mark difference between experimenter and DIN difference</a:t>
            </a:r>
          </a:p>
          <a:p>
            <a:r>
              <a:rPr lang="en-US" dirty="0"/>
              <a:t>Extract 5 minutes before each awakening</a:t>
            </a:r>
          </a:p>
          <a:p>
            <a:r>
              <a:rPr lang="en-US" dirty="0"/>
              <a:t>Mark NREM awakenings from those that are aligned/sleep scored</a:t>
            </a:r>
          </a:p>
          <a:p>
            <a:pPr lvl="1"/>
            <a:r>
              <a:rPr lang="en-US" dirty="0"/>
              <a:t>5 minutes did NOT contain ANY epochs marked as REM</a:t>
            </a:r>
          </a:p>
          <a:p>
            <a:r>
              <a:rPr lang="en-US" dirty="0"/>
              <a:t>Get “INSIDE 185” Channels</a:t>
            </a:r>
          </a:p>
          <a:p>
            <a:r>
              <a:rPr lang="en-US" dirty="0"/>
              <a:t>High-pass filter (1 Hz) data</a:t>
            </a:r>
          </a:p>
          <a:p>
            <a:r>
              <a:rPr lang="en-US" dirty="0"/>
              <a:t>Clean Line Noise - </a:t>
            </a:r>
            <a:r>
              <a:rPr lang="en-US" dirty="0" err="1"/>
              <a:t>Pop_Clean_Line</a:t>
            </a:r>
            <a:r>
              <a:rPr lang="en-US" dirty="0"/>
              <a:t> (60 Hz)</a:t>
            </a:r>
          </a:p>
          <a:p>
            <a:r>
              <a:rPr lang="en-US" dirty="0"/>
              <a:t>Trim 1 second from beginning/end of data</a:t>
            </a:r>
          </a:p>
          <a:p>
            <a:r>
              <a:rPr lang="en-US" dirty="0"/>
              <a:t>Concatenate NREM awakenings</a:t>
            </a:r>
          </a:p>
          <a:p>
            <a:r>
              <a:rPr lang="en-US" dirty="0"/>
              <a:t>Remove bad channels (visually)</a:t>
            </a:r>
          </a:p>
          <a:p>
            <a:r>
              <a:rPr lang="en-US" dirty="0"/>
              <a:t>Average reference data</a:t>
            </a:r>
          </a:p>
        </p:txBody>
      </p:sp>
    </p:spTree>
    <p:extLst>
      <p:ext uri="{BB962C8B-B14F-4D97-AF65-F5344CB8AC3E}">
        <p14:creationId xmlns:p14="http://schemas.microsoft.com/office/powerpoint/2010/main" val="24723158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00B7EB-1DBB-B547-B233-32D5191C1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F92A3C-6522-A147-80C7-B1BC88A189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Runica</a:t>
            </a:r>
            <a:r>
              <a:rPr lang="en-US" dirty="0"/>
              <a:t> w/ </a:t>
            </a:r>
            <a:r>
              <a:rPr lang="en-US" dirty="0" err="1"/>
              <a:t>pca</a:t>
            </a:r>
            <a:r>
              <a:rPr lang="en-US" dirty="0"/>
              <a:t> option, correcting rank for bad channels and average referencing</a:t>
            </a:r>
          </a:p>
          <a:p>
            <a:pPr lvl="1"/>
            <a:r>
              <a:rPr lang="en-US" dirty="0"/>
              <a:t>Full rank</a:t>
            </a:r>
          </a:p>
          <a:p>
            <a:r>
              <a:rPr lang="en-US" dirty="0"/>
              <a:t>Remove </a:t>
            </a:r>
            <a:r>
              <a:rPr lang="en-US" dirty="0" err="1"/>
              <a:t>ica</a:t>
            </a:r>
            <a:r>
              <a:rPr lang="en-US" dirty="0"/>
              <a:t> components with aide of </a:t>
            </a:r>
            <a:r>
              <a:rPr lang="en-US" dirty="0" err="1"/>
              <a:t>ICLabel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71634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B8F0CA-8E27-4243-946C-26859C42E5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Subject 2079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1F4A5E7-425D-F643-ACD2-BCE4A09AEB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24548" y="1690688"/>
            <a:ext cx="6471406" cy="4853555"/>
          </a:xfrm>
        </p:spPr>
      </p:pic>
    </p:spTree>
    <p:extLst>
      <p:ext uri="{BB962C8B-B14F-4D97-AF65-F5344CB8AC3E}">
        <p14:creationId xmlns:p14="http://schemas.microsoft.com/office/powerpoint/2010/main" val="20610069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7289B1-1DB9-4046-A98E-7A5A9EFE9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Subject 2079 (Awakening 1 )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3A8F863-201F-E141-9889-B384185DFB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1200" y="2042366"/>
            <a:ext cx="10515600" cy="188585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3187378-73AB-E14E-8A12-262A11CFA13C}"/>
              </a:ext>
            </a:extLst>
          </p:cNvPr>
          <p:cNvSpPr txBox="1"/>
          <p:nvPr/>
        </p:nvSpPr>
        <p:spPr>
          <a:xfrm>
            <a:off x="5635777" y="1857700"/>
            <a:ext cx="920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cleaned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4AB3342-5283-7545-B4AD-4032127B8C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481721"/>
            <a:ext cx="10388600" cy="189667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6775301-E295-F344-ABBD-B04D1694E939}"/>
              </a:ext>
            </a:extLst>
          </p:cNvPr>
          <p:cNvSpPr txBox="1"/>
          <p:nvPr/>
        </p:nvSpPr>
        <p:spPr>
          <a:xfrm>
            <a:off x="5635777" y="4196614"/>
            <a:ext cx="1164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uncleaned</a:t>
            </a:r>
          </a:p>
        </p:txBody>
      </p:sp>
    </p:spTree>
    <p:extLst>
      <p:ext uri="{BB962C8B-B14F-4D97-AF65-F5344CB8AC3E}">
        <p14:creationId xmlns:p14="http://schemas.microsoft.com/office/powerpoint/2010/main" val="7459458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7289B1-1DB9-4046-A98E-7A5A9EFE9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Subject 2079 (Awakening 3 )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187378-73AB-E14E-8A12-262A11CFA13C}"/>
              </a:ext>
            </a:extLst>
          </p:cNvPr>
          <p:cNvSpPr txBox="1"/>
          <p:nvPr/>
        </p:nvSpPr>
        <p:spPr>
          <a:xfrm>
            <a:off x="5635777" y="1857700"/>
            <a:ext cx="920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cleaned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775301-E295-F344-ABBD-B04D1694E939}"/>
              </a:ext>
            </a:extLst>
          </p:cNvPr>
          <p:cNvSpPr txBox="1"/>
          <p:nvPr/>
        </p:nvSpPr>
        <p:spPr>
          <a:xfrm>
            <a:off x="5635777" y="4196614"/>
            <a:ext cx="1164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uncleaned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6A1E27F-81C8-2742-86C5-8120DA33A1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91" t="5324" r="6310" b="75347"/>
          <a:stretch/>
        </p:blipFill>
        <p:spPr>
          <a:xfrm>
            <a:off x="478271" y="2314119"/>
            <a:ext cx="10964792" cy="164757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7CFC860-E890-EB42-A90E-7F59E3CCF7C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705" t="5324" r="7235" b="75347"/>
          <a:stretch/>
        </p:blipFill>
        <p:spPr>
          <a:xfrm>
            <a:off x="838200" y="4800869"/>
            <a:ext cx="10604863" cy="1671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4739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7289B1-1DB9-4046-A98E-7A5A9EFE9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Subject 2079 (Awakening 4 )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187378-73AB-E14E-8A12-262A11CFA13C}"/>
              </a:ext>
            </a:extLst>
          </p:cNvPr>
          <p:cNvSpPr txBox="1"/>
          <p:nvPr/>
        </p:nvSpPr>
        <p:spPr>
          <a:xfrm>
            <a:off x="5635777" y="1857700"/>
            <a:ext cx="920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cleaned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775301-E295-F344-ABBD-B04D1694E939}"/>
              </a:ext>
            </a:extLst>
          </p:cNvPr>
          <p:cNvSpPr txBox="1"/>
          <p:nvPr/>
        </p:nvSpPr>
        <p:spPr>
          <a:xfrm>
            <a:off x="5635777" y="4196614"/>
            <a:ext cx="1164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uncleaned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F51203-5093-9F41-B566-F86ED61B9A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603" t="5324" r="7589" b="75347"/>
          <a:stretch/>
        </p:blipFill>
        <p:spPr>
          <a:xfrm>
            <a:off x="836787" y="2227032"/>
            <a:ext cx="10351437" cy="16395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6212D95-9DAE-E846-89D0-A1BDF13322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793" t="6603" r="8063" b="76363"/>
          <a:stretch/>
        </p:blipFill>
        <p:spPr>
          <a:xfrm>
            <a:off x="838200" y="4565946"/>
            <a:ext cx="10241771" cy="1420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7880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7289B1-1DB9-4046-A98E-7A5A9EFE9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Subject 2079 (Awakening 5 )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187378-73AB-E14E-8A12-262A11CFA13C}"/>
              </a:ext>
            </a:extLst>
          </p:cNvPr>
          <p:cNvSpPr txBox="1"/>
          <p:nvPr/>
        </p:nvSpPr>
        <p:spPr>
          <a:xfrm>
            <a:off x="5635777" y="1857700"/>
            <a:ext cx="920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cleaned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775301-E295-F344-ABBD-B04D1694E939}"/>
              </a:ext>
            </a:extLst>
          </p:cNvPr>
          <p:cNvSpPr txBox="1"/>
          <p:nvPr/>
        </p:nvSpPr>
        <p:spPr>
          <a:xfrm>
            <a:off x="5635777" y="4196614"/>
            <a:ext cx="1164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uncleaned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172F51-E572-944E-872E-3DCCDBCBE3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791" t="5324" r="7958" b="76381"/>
          <a:stretch/>
        </p:blipFill>
        <p:spPr>
          <a:xfrm>
            <a:off x="726036" y="2227032"/>
            <a:ext cx="10812821" cy="16121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F71DACB-2899-4D4E-8DDD-218006596D4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539" t="5324" r="8145" b="75347"/>
          <a:stretch/>
        </p:blipFill>
        <p:spPr>
          <a:xfrm>
            <a:off x="880808" y="4781008"/>
            <a:ext cx="10430382" cy="1658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1588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7289B1-1DB9-4046-A98E-7A5A9EFE9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Subject 2079 (Awakening 6 )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187378-73AB-E14E-8A12-262A11CFA13C}"/>
              </a:ext>
            </a:extLst>
          </p:cNvPr>
          <p:cNvSpPr txBox="1"/>
          <p:nvPr/>
        </p:nvSpPr>
        <p:spPr>
          <a:xfrm>
            <a:off x="5757604" y="2060020"/>
            <a:ext cx="920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cleaned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775301-E295-F344-ABBD-B04D1694E939}"/>
              </a:ext>
            </a:extLst>
          </p:cNvPr>
          <p:cNvSpPr txBox="1"/>
          <p:nvPr/>
        </p:nvSpPr>
        <p:spPr>
          <a:xfrm>
            <a:off x="5513948" y="4235227"/>
            <a:ext cx="1164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uncleaned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99B8E5-6E62-804D-9726-6CECF37AE5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711" t="5324" r="7314" b="76254"/>
          <a:stretch/>
        </p:blipFill>
        <p:spPr>
          <a:xfrm>
            <a:off x="602625" y="2394044"/>
            <a:ext cx="11230404" cy="16918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DC8E8B3-B56F-0446-A749-9A2F8C31B8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335" t="4435" r="7521" b="75416"/>
          <a:stretch/>
        </p:blipFill>
        <p:spPr>
          <a:xfrm>
            <a:off x="532510" y="4565946"/>
            <a:ext cx="11126977" cy="1825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7329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3241</TotalTime>
  <Words>208</Words>
  <Application>Microsoft Macintosh PowerPoint</Application>
  <PresentationFormat>Widescreen</PresentationFormat>
  <Paragraphs>52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 Theme</vt:lpstr>
      <vt:lpstr>Processing Pipeline for Serial Awakening Data</vt:lpstr>
      <vt:lpstr>PreProcessing </vt:lpstr>
      <vt:lpstr>PowerPoint Presentation</vt:lpstr>
      <vt:lpstr>Subject 2079</vt:lpstr>
      <vt:lpstr>Subject 2079 (Awakening 1 )</vt:lpstr>
      <vt:lpstr>Subject 2079 (Awakening 3 )</vt:lpstr>
      <vt:lpstr>Subject 2079 (Awakening 4 )</vt:lpstr>
      <vt:lpstr>Subject 2079 (Awakening 5 )</vt:lpstr>
      <vt:lpstr>Subject 2079 (Awakening 6 )</vt:lpstr>
      <vt:lpstr>Subject 2079 (Awakening 7 )</vt:lpstr>
      <vt:lpstr>Subject 2079 (Awakening 9)</vt:lpstr>
      <vt:lpstr>Subject 2079 (Awakening 11)</vt:lpstr>
      <vt:lpstr>Subject 2091</vt:lpstr>
      <vt:lpstr>Subject 2091 (Awakening-1)</vt:lpstr>
      <vt:lpstr>Subject 2091 (Awakening 2)</vt:lpstr>
      <vt:lpstr>Subject 2091 (Awakening 5)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18</cp:revision>
  <dcterms:created xsi:type="dcterms:W3CDTF">2019-11-25T19:36:12Z</dcterms:created>
  <dcterms:modified xsi:type="dcterms:W3CDTF">2019-12-05T22:27:06Z</dcterms:modified>
</cp:coreProperties>
</file>